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61" r:id="rId6"/>
    <p:sldId id="274" r:id="rId7"/>
    <p:sldId id="266" r:id="rId8"/>
    <p:sldId id="27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95" y="2043858"/>
            <a:ext cx="5255831" cy="29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2B9DF3-EFFD-4814-BB7E-311627485757}"/>
              </a:ext>
            </a:extLst>
          </p:cNvPr>
          <p:cNvSpPr txBox="1">
            <a:spLocks/>
          </p:cNvSpPr>
          <p:nvPr/>
        </p:nvSpPr>
        <p:spPr>
          <a:xfrm>
            <a:off x="2098881" y="715618"/>
            <a:ext cx="8915400" cy="2504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dirty="0"/>
              <a:t>O </a:t>
            </a:r>
            <a:r>
              <a:rPr lang="pt-BR" sz="4400" dirty="0" err="1"/>
              <a:t>Sindvest</a:t>
            </a:r>
            <a:r>
              <a:rPr lang="pt-BR" sz="4400" dirty="0"/>
              <a:t> Jovem teve o início de suas atividades em Junho de 2016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1D20BF-7DB7-4BD6-AD02-AF61211F2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B15255-4CDF-4A44-9CD3-7C39E794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00" y="2798988"/>
            <a:ext cx="3067050" cy="38576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DF71AFD-04B1-440F-885E-931E15C32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45" y="2859358"/>
            <a:ext cx="4869828" cy="37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Nossa Missão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/>
              <a:t>“Fortalecer as empresas do setor têxtil por meio do associativismo jovem”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0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Pilares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Capacitação (cursos e treinamentos)</a:t>
            </a:r>
          </a:p>
          <a:p>
            <a:r>
              <a:rPr lang="pt-BR" sz="2400" dirty="0"/>
              <a:t>Benchmarking (troca de informações)</a:t>
            </a:r>
          </a:p>
          <a:p>
            <a:r>
              <a:rPr lang="pt-BR" sz="2400" dirty="0"/>
              <a:t>Representatividade (ter um grupo forte para conseguir benefícios para o setor)  </a:t>
            </a:r>
          </a:p>
          <a:p>
            <a:r>
              <a:rPr lang="pt-BR" sz="2400" dirty="0"/>
              <a:t>Sucessão (preparar os jovens para serem líderes em suas empresas e no movimento </a:t>
            </a:r>
            <a:r>
              <a:rPr lang="pt-BR" sz="2400" dirty="0" err="1"/>
              <a:t>associativista</a:t>
            </a:r>
            <a:r>
              <a:rPr lang="pt-BR" sz="2400" dirty="0"/>
              <a:t>)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1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2241" y="0"/>
            <a:ext cx="6920924" cy="1280890"/>
          </a:xfrm>
        </p:spPr>
        <p:txBody>
          <a:bodyPr/>
          <a:lstStyle/>
          <a:p>
            <a:r>
              <a:rPr lang="pt-BR" dirty="0"/>
              <a:t>Visitas técnicas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2A00A0F-D794-43A8-9BA0-D8DE6457A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58" y="1224568"/>
            <a:ext cx="5172075" cy="38481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02EF87-89AD-4BD9-9797-6CEF3A37E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684" y="1224568"/>
            <a:ext cx="6315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5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542DFA4-D994-4CE5-94DB-B76B546A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08" y="173536"/>
            <a:ext cx="8911687" cy="1280890"/>
          </a:xfrm>
        </p:spPr>
        <p:txBody>
          <a:bodyPr/>
          <a:lstStyle/>
          <a:p>
            <a:r>
              <a:rPr lang="pt-BR" dirty="0"/>
              <a:t>Cursos e treinamentos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F235C6-5110-4752-85E4-CC54D9425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09699B-9A0C-40C8-8BB8-141EC1D59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08" y="1960492"/>
            <a:ext cx="7328028" cy="4135507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4C28BD1-0E3F-41E3-BD96-AB7EC094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308" y="1298713"/>
            <a:ext cx="8915400" cy="661780"/>
          </a:xfrm>
        </p:spPr>
        <p:txBody>
          <a:bodyPr/>
          <a:lstStyle/>
          <a:p>
            <a:r>
              <a:rPr lang="pt-BR" sz="2400" dirty="0" err="1"/>
              <a:t>Tecnomoda</a:t>
            </a:r>
            <a:r>
              <a:rPr lang="pt-BR" sz="2400" dirty="0"/>
              <a:t> – 3 edições</a:t>
            </a:r>
          </a:p>
        </p:txBody>
      </p:sp>
    </p:spTree>
    <p:extLst>
      <p:ext uri="{BB962C8B-B14F-4D97-AF65-F5344CB8AC3E}">
        <p14:creationId xmlns:p14="http://schemas.microsoft.com/office/powerpoint/2010/main" val="307216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AADB631-72C2-4F4B-8BED-A8DC2048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536" y="372097"/>
            <a:ext cx="8912225" cy="1281112"/>
          </a:xfrm>
        </p:spPr>
        <p:txBody>
          <a:bodyPr/>
          <a:lstStyle/>
          <a:p>
            <a:r>
              <a:rPr lang="pt-BR" dirty="0"/>
              <a:t>Posse da nova diretoria do </a:t>
            </a:r>
            <a:r>
              <a:rPr lang="pt-BR" dirty="0" err="1"/>
              <a:t>Sindvest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C7DB232-E702-4C9D-9E7E-655F15A3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484" y="1653209"/>
            <a:ext cx="6219697" cy="41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4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AADB631-72C2-4F4B-8BED-A8DC2048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536" y="372097"/>
            <a:ext cx="8912225" cy="1281112"/>
          </a:xfrm>
        </p:spPr>
        <p:txBody>
          <a:bodyPr/>
          <a:lstStyle/>
          <a:p>
            <a:r>
              <a:rPr lang="pt-BR" dirty="0"/>
              <a:t>2021 – Parceria com o Sebrae e o Instituto Rio Moda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771A99-990F-4068-AFBA-62A1AB3E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36" y="4955149"/>
            <a:ext cx="6048375" cy="18859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95807D-CA50-4528-80CF-015A637B0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91" y="1551873"/>
            <a:ext cx="5199201" cy="30651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9F05BE6-C56B-4096-B13D-2676ED377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478" y="1551873"/>
            <a:ext cx="6042613" cy="28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6562" y="159879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t-BR" sz="6000" dirty="0">
                <a:solidFill>
                  <a:schemeClr val="tx1"/>
                </a:solidFill>
              </a:rPr>
              <a:t>Obrigada</a:t>
            </a:r>
            <a:br>
              <a:rPr lang="pt-BR" sz="6000" dirty="0">
                <a:solidFill>
                  <a:schemeClr val="tx1"/>
                </a:solidFill>
              </a:rPr>
            </a:br>
            <a:br>
              <a:rPr lang="pt-BR" sz="6000" dirty="0">
                <a:solidFill>
                  <a:schemeClr val="tx1"/>
                </a:solidFill>
              </a:rPr>
            </a:br>
            <a:r>
              <a:rPr lang="pt-BR" sz="6000" dirty="0">
                <a:solidFill>
                  <a:schemeClr val="tx1"/>
                </a:solidFill>
              </a:rPr>
              <a:t>Ana Rita </a:t>
            </a:r>
            <a:r>
              <a:rPr lang="pt-BR" sz="6000" dirty="0" err="1">
                <a:solidFill>
                  <a:schemeClr val="tx1"/>
                </a:solidFill>
              </a:rPr>
              <a:t>Canassa</a:t>
            </a:r>
            <a:br>
              <a:rPr lang="pt-BR" sz="6000" dirty="0">
                <a:solidFill>
                  <a:schemeClr val="tx1"/>
                </a:solidFill>
              </a:rPr>
            </a:br>
            <a:r>
              <a:rPr lang="pt-BR" sz="6000" dirty="0">
                <a:solidFill>
                  <a:schemeClr val="tx1"/>
                </a:solidFill>
              </a:rPr>
              <a:t>(44)99129-3844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9" y="5623031"/>
            <a:ext cx="1823716" cy="10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442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296</TotalTime>
  <Words>105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Nossa Missão </vt:lpstr>
      <vt:lpstr>Pilares </vt:lpstr>
      <vt:lpstr>Visitas técnicas</vt:lpstr>
      <vt:lpstr>Cursos e treinamentos</vt:lpstr>
      <vt:lpstr>Posse da nova diretoria do Sindvest</vt:lpstr>
      <vt:lpstr>2021 – Parceria com o Sebrae e o Instituto Rio Moda</vt:lpstr>
      <vt:lpstr>Obrigada  Ana Rita Canassa (44)99129-3844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2º Reunião Sindvest Jovem Gestão 2019/2021</dc:title>
  <dc:creator>Rita</dc:creator>
  <cp:lastModifiedBy>Yaskara Cristina Batista De Souza</cp:lastModifiedBy>
  <cp:revision>41</cp:revision>
  <dcterms:created xsi:type="dcterms:W3CDTF">2019-09-12T02:18:30Z</dcterms:created>
  <dcterms:modified xsi:type="dcterms:W3CDTF">2021-10-19T18:41:31Z</dcterms:modified>
</cp:coreProperties>
</file>